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4" r:id="rId1"/>
  </p:sldMasterIdLst>
  <p:sldIdLst>
    <p:sldId id="256" r:id="rId2"/>
    <p:sldId id="261" r:id="rId3"/>
    <p:sldId id="257" r:id="rId4"/>
    <p:sldId id="285" r:id="rId5"/>
    <p:sldId id="258" r:id="rId6"/>
    <p:sldId id="273" r:id="rId7"/>
    <p:sldId id="260" r:id="rId8"/>
    <p:sldId id="262" r:id="rId9"/>
    <p:sldId id="275" r:id="rId10"/>
    <p:sldId id="274" r:id="rId11"/>
    <p:sldId id="263" r:id="rId12"/>
    <p:sldId id="264" r:id="rId13"/>
    <p:sldId id="265" r:id="rId14"/>
    <p:sldId id="266" r:id="rId15"/>
    <p:sldId id="268" r:id="rId16"/>
    <p:sldId id="270" r:id="rId17"/>
    <p:sldId id="276" r:id="rId18"/>
    <p:sldId id="277" r:id="rId19"/>
    <p:sldId id="278" r:id="rId20"/>
    <p:sldId id="282" r:id="rId21"/>
    <p:sldId id="279" r:id="rId22"/>
    <p:sldId id="284" r:id="rId23"/>
    <p:sldId id="280" r:id="rId24"/>
    <p:sldId id="281"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4660"/>
  </p:normalViewPr>
  <p:slideViewPr>
    <p:cSldViewPr snapToGrid="0">
      <p:cViewPr varScale="1">
        <p:scale>
          <a:sx n="77" d="100"/>
          <a:sy n="77" d="100"/>
        </p:scale>
        <p:origin x="114"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smtClean="0"/>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DA51639-B2D6-4652-B8C3-1B4C224A7BAF}" type="datetimeFigureOut">
              <a:rPr lang="en-US" smtClean="0"/>
              <a:t>4/22/2020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6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18906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97848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1212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79939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smtClean="0"/>
              <a:t>Kliknutím lze upravit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6703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smtClean="0"/>
              <a:t>Kliknutím lze upravit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BC48EC7-AF6A-48D3-8284-14BACBEBDD84}"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30831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421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43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418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C44961B7-6B89-48AB-966F-622E2788EEC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99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4011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53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42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4/22/2020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792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smtClean="0"/>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1CF131DD-A141-4471-BCF9-C6073EDD7E20}"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85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smtClean="0"/>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AB334A90-EB03-42F3-8859-2C2B2724C058}"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582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BC48EC7-AF6A-48D3-8284-14BACBEBDD84}" type="datetimeFigureOut">
              <a:rPr lang="en-US" smtClean="0"/>
              <a:t>4/22/2020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396726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sk.wikipedia.org/wiki/Kon%C3%ADk_morsk%C3%B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yolkki.ru/sk/gosudarstvo/interesnye-fakty-o-morskih-konkah-kratko-zagadochnoe/" TargetMode="External"/><Relationship Id="rId4" Type="http://schemas.openxmlformats.org/officeDocument/2006/relationships/hyperlink" Target="https://www.scubadiving.com/seahorse-tail-is-inspiration-for-robotic-ar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zoocam.info/morsky-konik-v-akvariu/"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smtClean="0"/>
              <a:t>Koník morský</a:t>
            </a:r>
            <a:endParaRPr lang="sk-SK" dirty="0"/>
          </a:p>
        </p:txBody>
      </p:sp>
      <p:sp>
        <p:nvSpPr>
          <p:cNvPr id="3" name="Podnadpis 2"/>
          <p:cNvSpPr>
            <a:spLocks noGrp="1"/>
          </p:cNvSpPr>
          <p:nvPr>
            <p:ph type="subTitle" idx="1"/>
          </p:nvPr>
        </p:nvSpPr>
        <p:spPr/>
        <p:txBody>
          <a:bodyPr/>
          <a:lstStyle/>
          <a:p>
            <a:r>
              <a:rPr lang="sk-SK" dirty="0" smtClean="0"/>
              <a:t>Maľujem a ostávam doma </a:t>
            </a:r>
            <a:r>
              <a:rPr lang="sk-SK" dirty="0" smtClean="0">
                <a:sym typeface="Wingdings" panose="05000000000000000000" pitchFamily="2" charset="2"/>
              </a:rPr>
              <a:t></a:t>
            </a:r>
            <a:endParaRPr lang="sk-SK" dirty="0"/>
          </a:p>
        </p:txBody>
      </p:sp>
    </p:spTree>
    <p:extLst>
      <p:ext uri="{BB962C8B-B14F-4D97-AF65-F5344CB8AC3E}">
        <p14:creationId xmlns:p14="http://schemas.microsoft.com/office/powerpoint/2010/main" val="1542562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38386" y="945397"/>
            <a:ext cx="9858211" cy="4930471"/>
          </a:xfrm>
        </p:spPr>
        <p:txBody>
          <a:bodyPr>
            <a:normAutofit/>
          </a:bodyPr>
          <a:lstStyle/>
          <a:p>
            <a:r>
              <a:rPr lang="sk-SK" dirty="0"/>
              <a:t>Ak si si pozorne prezrel/a obrázky, vieš, že koníkova hlava je predĺžená a pripomína hlavu </a:t>
            </a:r>
            <a:r>
              <a:rPr lang="sk-SK" dirty="0" smtClean="0"/>
              <a:t>koňa</a:t>
            </a:r>
            <a:r>
              <a:rPr lang="sk-SK" dirty="0"/>
              <a:t>.</a:t>
            </a:r>
            <a:endParaRPr lang="sk-SK" dirty="0" smtClean="0"/>
          </a:p>
          <a:p>
            <a:r>
              <a:rPr lang="sk-SK" dirty="0" smtClean="0"/>
              <a:t>Telo </a:t>
            </a:r>
            <a:r>
              <a:rPr lang="sk-SK" dirty="0"/>
              <a:t>je esovitého </a:t>
            </a:r>
            <a:r>
              <a:rPr lang="sk-SK" dirty="0" smtClean="0"/>
              <a:t>tvaru, je rozdelené </a:t>
            </a:r>
            <a:r>
              <a:rPr lang="sk-SK" dirty="0"/>
              <a:t>na malé štvorce a vyrastajú mu na ňom malé „</a:t>
            </a:r>
            <a:r>
              <a:rPr lang="sk-SK" dirty="0" smtClean="0"/>
              <a:t>ostne“. Po tele môžeš tiež nakresliť bodky.</a:t>
            </a:r>
          </a:p>
          <a:p>
            <a:r>
              <a:rPr lang="sk-SK" dirty="0" smtClean="0"/>
              <a:t> </a:t>
            </a:r>
            <a:r>
              <a:rPr lang="sk-SK" dirty="0"/>
              <a:t>C</a:t>
            </a:r>
            <a:r>
              <a:rPr lang="sk-SK" dirty="0" smtClean="0"/>
              <a:t>hvostík </a:t>
            </a:r>
            <a:r>
              <a:rPr lang="sk-SK" dirty="0"/>
              <a:t>môžeš nakresliť zatočený</a:t>
            </a:r>
            <a:r>
              <a:rPr lang="sk-SK" dirty="0" smtClean="0"/>
              <a:t>.</a:t>
            </a:r>
          </a:p>
          <a:p>
            <a:r>
              <a:rPr lang="sk-SK" dirty="0" smtClean="0"/>
              <a:t> </a:t>
            </a:r>
            <a:r>
              <a:rPr lang="sk-SK" dirty="0"/>
              <a:t>Na chrbte ma malú vejárovitú plutvu, </a:t>
            </a:r>
            <a:endParaRPr lang="sk-SK" dirty="0" smtClean="0"/>
          </a:p>
          <a:p>
            <a:r>
              <a:rPr lang="sk-SK" dirty="0" smtClean="0"/>
              <a:t>Na druhý výkres si ceruzou načrtni jedného alebo dvoch koníkov, je to na tebe. Ak bude jeden, nech je dostatočne veľký.</a:t>
            </a:r>
          </a:p>
          <a:p>
            <a:r>
              <a:rPr lang="sk-SK" dirty="0"/>
              <a:t>K</a:t>
            </a:r>
            <a:r>
              <a:rPr lang="sk-SK" dirty="0" smtClean="0"/>
              <a:t>oníka vyfarbi, použi buď odtiene zelenej alebo teplé farby – červenú, oranžovú, žltú, hnedú. Oko koníka nevyfarbuj.</a:t>
            </a:r>
            <a:endParaRPr lang="sk-SK" dirty="0"/>
          </a:p>
          <a:p>
            <a:endParaRPr lang="sk-SK" dirty="0"/>
          </a:p>
        </p:txBody>
      </p:sp>
    </p:spTree>
    <p:extLst>
      <p:ext uri="{BB962C8B-B14F-4D97-AF65-F5344CB8AC3E}">
        <p14:creationId xmlns:p14="http://schemas.microsoft.com/office/powerpoint/2010/main" val="77770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274" y="894595"/>
            <a:ext cx="4074118" cy="5432157"/>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38" y="894596"/>
            <a:ext cx="3678911" cy="5432156"/>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079" y="894595"/>
            <a:ext cx="3400265" cy="4533687"/>
          </a:xfrm>
          <a:prstGeom prst="rect">
            <a:avLst/>
          </a:prstGeom>
        </p:spPr>
      </p:pic>
    </p:spTree>
    <p:extLst>
      <p:ext uri="{BB962C8B-B14F-4D97-AF65-F5344CB8AC3E}">
        <p14:creationId xmlns:p14="http://schemas.microsoft.com/office/powerpoint/2010/main" val="258804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sk-SK" dirty="0" smtClean="0"/>
              <a:t>Koníka opatrne vystrihni, neponáhľaj sa, aby si mu neodstrihol „ostne“, alebo inú časť tela.</a:t>
            </a:r>
          </a:p>
          <a:p>
            <a:r>
              <a:rPr lang="sk-SK" dirty="0" smtClean="0"/>
              <a:t>Nalep koníka na vyschnutý farebn</a:t>
            </a:r>
            <a:r>
              <a:rPr lang="sk-SK" dirty="0"/>
              <a:t>ý</a:t>
            </a:r>
            <a:r>
              <a:rPr lang="sk-SK" dirty="0" smtClean="0"/>
              <a:t> podklad.</a:t>
            </a:r>
          </a:p>
          <a:p>
            <a:r>
              <a:rPr lang="sk-SK" dirty="0" smtClean="0"/>
              <a:t>Pozadie okolo koníka môžeš na niektorých miestach vyfarbiť ceruzou, aby viac vynikol.</a:t>
            </a:r>
            <a:endParaRPr lang="sk-SK" dirty="0" smtClean="0"/>
          </a:p>
          <a:p>
            <a:endParaRPr lang="sk-SK" dirty="0" smtClean="0"/>
          </a:p>
        </p:txBody>
      </p:sp>
      <p:sp>
        <p:nvSpPr>
          <p:cNvPr id="5" name="Obdélník 4"/>
          <p:cNvSpPr/>
          <p:nvPr/>
        </p:nvSpPr>
        <p:spPr>
          <a:xfrm>
            <a:off x="1721918" y="966083"/>
            <a:ext cx="7515072" cy="769441"/>
          </a:xfrm>
          <a:prstGeom prst="rect">
            <a:avLst/>
          </a:prstGeom>
        </p:spPr>
        <p:txBody>
          <a:bodyPr wrap="square">
            <a:spAutoFit/>
          </a:bodyPr>
          <a:lstStyle/>
          <a:p>
            <a:pPr algn="ctr"/>
            <a:r>
              <a:rPr lang="sk-SK" sz="4400" dirty="0"/>
              <a:t>Dokončenie výkresu</a:t>
            </a:r>
          </a:p>
        </p:txBody>
      </p:sp>
    </p:spTree>
    <p:extLst>
      <p:ext uri="{BB962C8B-B14F-4D97-AF65-F5344CB8AC3E}">
        <p14:creationId xmlns:p14="http://schemas.microsoft.com/office/powerpoint/2010/main" val="915263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3745521" cy="881837"/>
          </a:xfrm>
        </p:spPr>
        <p:txBody>
          <a:bodyPr/>
          <a:lstStyle/>
          <a:p>
            <a:r>
              <a:rPr lang="sk-SK" dirty="0" smtClean="0"/>
              <a:t>Na inšpiráciu</a:t>
            </a:r>
            <a:endParaRPr lang="sk-SK"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173" y="728421"/>
            <a:ext cx="4015998" cy="5354664"/>
          </a:xfrm>
          <a:prstGeom prst="rect">
            <a:avLst/>
          </a:prstGeom>
        </p:spPr>
      </p:pic>
    </p:spTree>
    <p:extLst>
      <p:ext uri="{BB962C8B-B14F-4D97-AF65-F5344CB8AC3E}">
        <p14:creationId xmlns:p14="http://schemas.microsoft.com/office/powerpoint/2010/main" val="4279879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7383649" cy="1303867"/>
          </a:xfrm>
        </p:spPr>
        <p:txBody>
          <a:bodyPr/>
          <a:lstStyle/>
          <a:p>
            <a:r>
              <a:rPr lang="sk-SK" dirty="0" smtClean="0"/>
              <a:t>2. </a:t>
            </a:r>
            <a:r>
              <a:rPr lang="sk-SK" dirty="0" smtClean="0"/>
              <a:t>č</a:t>
            </a:r>
            <a:r>
              <a:rPr lang="sk-SK" dirty="0" smtClean="0"/>
              <a:t>asť: Vytvor potlač na tričko </a:t>
            </a:r>
            <a:endParaRPr lang="sk-SK" dirty="0"/>
          </a:p>
        </p:txBody>
      </p:sp>
      <p:sp>
        <p:nvSpPr>
          <p:cNvPr id="3" name="Zástupný symbol pro obsah 2"/>
          <p:cNvSpPr>
            <a:spLocks noGrp="1"/>
          </p:cNvSpPr>
          <p:nvPr>
            <p:ph idx="1"/>
          </p:nvPr>
        </p:nvSpPr>
        <p:spPr>
          <a:xfrm>
            <a:off x="1295401" y="2556932"/>
            <a:ext cx="6825711" cy="3318936"/>
          </a:xfrm>
        </p:spPr>
        <p:txBody>
          <a:bodyPr>
            <a:normAutofit fontScale="92500" lnSpcReduction="20000"/>
          </a:bodyPr>
          <a:lstStyle/>
          <a:p>
            <a:r>
              <a:rPr lang="sk-SK" dirty="0" smtClean="0"/>
              <a:t>V tejto časti, budeš potrebovať telefón s pripojením na internet alebo tablet. Popros mamu, otca alebo staršieho súrodenca, aby ti pomohol stiahnuť a nainštalovať aplikáciu. I keď možno to zvládneš aj Ty sám </a:t>
            </a:r>
            <a:r>
              <a:rPr lang="sk-SK" dirty="0" smtClean="0">
                <a:sym typeface="Wingdings" panose="05000000000000000000" pitchFamily="2" charset="2"/>
              </a:rPr>
              <a:t>. Konečne je tu možnosťˇ, kedy Ti rodičia telefón požičajú dobrovoľne a z Teba sa stane dizajnér originálnych tričiek.</a:t>
            </a:r>
          </a:p>
          <a:p>
            <a:r>
              <a:rPr lang="sk-SK" dirty="0" smtClean="0">
                <a:sym typeface="Wingdings" panose="05000000000000000000" pitchFamily="2" charset="2"/>
              </a:rPr>
              <a:t>V „obchod </a:t>
            </a:r>
            <a:r>
              <a:rPr lang="sk-SK" dirty="0" err="1" smtClean="0">
                <a:sym typeface="Wingdings" panose="05000000000000000000" pitchFamily="2" charset="2"/>
              </a:rPr>
              <a:t>Play</a:t>
            </a:r>
            <a:r>
              <a:rPr lang="sk-SK" dirty="0" smtClean="0">
                <a:sym typeface="Wingdings" panose="05000000000000000000" pitchFamily="2" charset="2"/>
              </a:rPr>
              <a:t>“(miesto kde sťahuješ bezpečne aplikácie) zadaj do vyhľadávania : T </a:t>
            </a:r>
            <a:r>
              <a:rPr lang="sk-SK" dirty="0" err="1" smtClean="0">
                <a:sym typeface="Wingdings" panose="05000000000000000000" pitchFamily="2" charset="2"/>
              </a:rPr>
              <a:t>shirt</a:t>
            </a:r>
            <a:r>
              <a:rPr lang="sk-SK" dirty="0" smtClean="0">
                <a:sym typeface="Wingdings" panose="05000000000000000000" pitchFamily="2" charset="2"/>
              </a:rPr>
              <a:t> design </a:t>
            </a:r>
            <a:r>
              <a:rPr lang="sk-SK" dirty="0" err="1" smtClean="0">
                <a:sym typeface="Wingdings" panose="05000000000000000000" pitchFamily="2" charset="2"/>
              </a:rPr>
              <a:t>maker</a:t>
            </a:r>
            <a:r>
              <a:rPr lang="sk-SK" dirty="0">
                <a:sym typeface="Wingdings" panose="05000000000000000000" pitchFamily="2" charset="2"/>
              </a:rPr>
              <a:t> </a:t>
            </a:r>
            <a:r>
              <a:rPr lang="sk-SK" dirty="0" smtClean="0">
                <a:sym typeface="Wingdings" panose="05000000000000000000" pitchFamily="2" charset="2"/>
              </a:rPr>
              <a:t> </a:t>
            </a:r>
          </a:p>
          <a:p>
            <a:r>
              <a:rPr lang="sk-SK" dirty="0" smtClean="0">
                <a:sym typeface="Wingdings" panose="05000000000000000000" pitchFamily="2" charset="2"/>
              </a:rPr>
              <a:t>Nainštaluj aplikáciu do svojho zariadenia- telefónu alebo tabletu. </a:t>
            </a:r>
            <a:endParaRPr lang="sk-SK" dirty="0"/>
          </a:p>
          <a:p>
            <a:pPr marL="0" indent="0">
              <a:buNone/>
            </a:pPr>
            <a:endParaRPr lang="sk-SK" dirty="0" smtClean="0"/>
          </a:p>
          <a:p>
            <a:endParaRPr lang="sk-SK"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051" y="724794"/>
            <a:ext cx="2629092" cy="5151074"/>
          </a:xfrm>
          <a:prstGeom prst="rect">
            <a:avLst/>
          </a:prstGeom>
        </p:spPr>
      </p:pic>
    </p:spTree>
    <p:extLst>
      <p:ext uri="{BB962C8B-B14F-4D97-AF65-F5344CB8AC3E}">
        <p14:creationId xmlns:p14="http://schemas.microsoft.com/office/powerpoint/2010/main" val="2086909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785" y="1484339"/>
            <a:ext cx="2262403" cy="484321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057" y="1484339"/>
            <a:ext cx="2268868" cy="4857058"/>
          </a:xfrm>
          <a:prstGeom prst="rect">
            <a:avLst/>
          </a:prstGeom>
        </p:spPr>
      </p:pic>
      <p:sp>
        <p:nvSpPr>
          <p:cNvPr id="6" name="TextovéPole 5"/>
          <p:cNvSpPr txBox="1"/>
          <p:nvPr/>
        </p:nvSpPr>
        <p:spPr>
          <a:xfrm>
            <a:off x="1162372" y="604434"/>
            <a:ext cx="3766089" cy="1200329"/>
          </a:xfrm>
          <a:prstGeom prst="rect">
            <a:avLst/>
          </a:prstGeom>
          <a:noFill/>
        </p:spPr>
        <p:txBody>
          <a:bodyPr wrap="square" rtlCol="0">
            <a:spAutoFit/>
          </a:bodyPr>
          <a:lstStyle/>
          <a:p>
            <a:pPr marL="285750" indent="-285750">
              <a:buFont typeface="Arial" panose="020B0604020202020204" pitchFamily="34" charset="0"/>
              <a:buChar char="•"/>
            </a:pPr>
            <a:r>
              <a:rPr lang="sk-SK" dirty="0" smtClean="0"/>
              <a:t>Otvor aplikáciu. Mne vybehla v prvom okne reklama. Tu vypneš krížikom v ľavom hornom rohu.</a:t>
            </a:r>
          </a:p>
          <a:p>
            <a:endParaRPr lang="sk-SK" dirty="0"/>
          </a:p>
        </p:txBody>
      </p:sp>
      <p:sp>
        <p:nvSpPr>
          <p:cNvPr id="7" name="TextovéPole 6"/>
          <p:cNvSpPr txBox="1"/>
          <p:nvPr/>
        </p:nvSpPr>
        <p:spPr>
          <a:xfrm>
            <a:off x="6850251" y="914399"/>
            <a:ext cx="4029559" cy="646331"/>
          </a:xfrm>
          <a:prstGeom prst="rect">
            <a:avLst/>
          </a:prstGeom>
          <a:noFill/>
        </p:spPr>
        <p:txBody>
          <a:bodyPr wrap="square" rtlCol="0">
            <a:spAutoFit/>
          </a:bodyPr>
          <a:lstStyle/>
          <a:p>
            <a:pPr marL="285750" indent="-285750">
              <a:buFont typeface="Arial" panose="020B0604020202020204" pitchFamily="34" charset="0"/>
              <a:buChar char="•"/>
            </a:pPr>
            <a:r>
              <a:rPr lang="sk-SK" dirty="0" smtClean="0"/>
              <a:t>Klikni na ikonku s tričkom „New </a:t>
            </a:r>
            <a:r>
              <a:rPr lang="sk-SK" dirty="0" err="1" smtClean="0"/>
              <a:t>create</a:t>
            </a:r>
            <a:endParaRPr lang="sk-SK" dirty="0"/>
          </a:p>
          <a:p>
            <a:r>
              <a:rPr lang="sk-SK" dirty="0" smtClean="0"/>
              <a:t> ( v čiernom rámiku)</a:t>
            </a:r>
            <a:endParaRPr lang="sk-SK" dirty="0"/>
          </a:p>
        </p:txBody>
      </p:sp>
    </p:spTree>
    <p:extLst>
      <p:ext uri="{BB962C8B-B14F-4D97-AF65-F5344CB8AC3E}">
        <p14:creationId xmlns:p14="http://schemas.microsoft.com/office/powerpoint/2010/main" val="369073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08" y="334967"/>
            <a:ext cx="2996414" cy="6414544"/>
          </a:xfrm>
          <a:prstGeom prst="rect">
            <a:avLst/>
          </a:prstGeom>
        </p:spPr>
      </p:pic>
      <p:sp>
        <p:nvSpPr>
          <p:cNvPr id="7" name="TextovéPole 6"/>
          <p:cNvSpPr txBox="1"/>
          <p:nvPr/>
        </p:nvSpPr>
        <p:spPr>
          <a:xfrm>
            <a:off x="4060557" y="790414"/>
            <a:ext cx="7377192" cy="4801314"/>
          </a:xfrm>
          <a:prstGeom prst="rect">
            <a:avLst/>
          </a:prstGeom>
          <a:noFill/>
        </p:spPr>
        <p:txBody>
          <a:bodyPr wrap="square" rtlCol="0">
            <a:spAutoFit/>
          </a:bodyPr>
          <a:lstStyle/>
          <a:p>
            <a:r>
              <a:rPr lang="sk-SK" b="1" dirty="0" smtClean="0"/>
              <a:t>Vysvetlivky</a:t>
            </a:r>
            <a:r>
              <a:rPr lang="sk-SK" dirty="0" smtClean="0"/>
              <a:t> :</a:t>
            </a:r>
          </a:p>
          <a:p>
            <a:pPr marL="342900" indent="-342900">
              <a:buAutoNum type="arabicPeriod"/>
            </a:pPr>
            <a:r>
              <a:rPr lang="sk-SK" dirty="0" smtClean="0"/>
              <a:t>Ikonka dva štvorce </a:t>
            </a:r>
            <a:r>
              <a:rPr lang="sk-SK" b="1" dirty="0" err="1" smtClean="0"/>
              <a:t>Background</a:t>
            </a:r>
            <a:r>
              <a:rPr lang="sk-SK" dirty="0" smtClean="0"/>
              <a:t> – pozadie  : môžeš si vybrať </a:t>
            </a:r>
            <a:r>
              <a:rPr lang="sk-SK" dirty="0" err="1" smtClean="0"/>
              <a:t>texture</a:t>
            </a:r>
            <a:r>
              <a:rPr lang="sk-SK" dirty="0" smtClean="0"/>
              <a:t> – textúru, image – obrázok, gradient- sklon, prechod farieb, </a:t>
            </a:r>
            <a:r>
              <a:rPr lang="sk-SK" dirty="0" err="1" smtClean="0"/>
              <a:t>color</a:t>
            </a:r>
            <a:r>
              <a:rPr lang="sk-SK" dirty="0" smtClean="0"/>
              <a:t> – farbu </a:t>
            </a:r>
          </a:p>
          <a:p>
            <a:pPr marL="342900" indent="-342900">
              <a:buAutoNum type="arabicPeriod"/>
            </a:pPr>
            <a:r>
              <a:rPr lang="sk-SK" dirty="0" smtClean="0"/>
              <a:t>Ikonka tričko </a:t>
            </a:r>
            <a:r>
              <a:rPr lang="sk-SK" b="1" dirty="0" err="1" smtClean="0"/>
              <a:t>T_shirts</a:t>
            </a:r>
            <a:r>
              <a:rPr lang="sk-SK" dirty="0" smtClean="0"/>
              <a:t> : tu si vyberieš tričko, ktoré budeš </a:t>
            </a:r>
            <a:r>
              <a:rPr lang="sk-SK" dirty="0" err="1" smtClean="0"/>
              <a:t>dizajnovať</a:t>
            </a:r>
            <a:r>
              <a:rPr lang="sk-SK" dirty="0" smtClean="0"/>
              <a:t>. Máš na výber rôzne farby, takisto si môžeš zvoliť dámske alebo pánske tričko a tiež či tvoja potlač bude na prednej strane alebo na chrbte.</a:t>
            </a:r>
          </a:p>
          <a:p>
            <a:pPr marL="342900" indent="-342900">
              <a:buAutoNum type="arabicPeriod"/>
            </a:pPr>
            <a:r>
              <a:rPr lang="sk-SK" dirty="0" smtClean="0"/>
              <a:t>Ikonka “kruh“ </a:t>
            </a:r>
            <a:r>
              <a:rPr lang="sk-SK" b="1" dirty="0" err="1" smtClean="0"/>
              <a:t>Logos</a:t>
            </a:r>
            <a:r>
              <a:rPr lang="sk-SK" dirty="0" smtClean="0"/>
              <a:t> – logá : ako už názov napovedá sú tu logá. Túto ikonku nebudeme používať.</a:t>
            </a:r>
          </a:p>
          <a:p>
            <a:pPr marL="342900" indent="-342900">
              <a:buAutoNum type="arabicPeriod"/>
            </a:pPr>
            <a:r>
              <a:rPr lang="sk-SK" dirty="0" smtClean="0"/>
              <a:t>Ikonka štvorec s perom </a:t>
            </a:r>
            <a:r>
              <a:rPr lang="sk-SK" b="1" dirty="0" smtClean="0"/>
              <a:t>Text</a:t>
            </a:r>
            <a:r>
              <a:rPr lang="sk-SK" dirty="0" smtClean="0"/>
              <a:t> : prostredníctvom tohto </a:t>
            </a:r>
            <a:r>
              <a:rPr lang="sk-SK" dirty="0" err="1" smtClean="0"/>
              <a:t>tlačítka</a:t>
            </a:r>
            <a:r>
              <a:rPr lang="sk-SK" dirty="0" smtClean="0"/>
              <a:t> si na tričko napíšeš text, ktorý potrebuješ</a:t>
            </a:r>
          </a:p>
          <a:p>
            <a:pPr marL="342900" indent="-342900">
              <a:buAutoNum type="arabicPeriod"/>
            </a:pPr>
            <a:r>
              <a:rPr lang="sk-SK" dirty="0" smtClean="0"/>
              <a:t>Ikonka štvorec s horou a slnkom </a:t>
            </a:r>
            <a:r>
              <a:rPr lang="sk-SK" b="1" dirty="0" smtClean="0"/>
              <a:t>Image</a:t>
            </a:r>
            <a:r>
              <a:rPr lang="sk-SK" dirty="0" smtClean="0"/>
              <a:t>- obrázok : po kliknutí dostaneš na výber, či svoj obrázok chceš vyfotiť </a:t>
            </a:r>
            <a:r>
              <a:rPr lang="sk-SK" b="1" dirty="0" err="1" smtClean="0"/>
              <a:t>Camera</a:t>
            </a:r>
            <a:r>
              <a:rPr lang="sk-SK" dirty="0" smtClean="0"/>
              <a:t>, alebo si ho chceš vybrať z galérie </a:t>
            </a:r>
            <a:r>
              <a:rPr lang="sk-SK" b="1" dirty="0" smtClean="0"/>
              <a:t>- </a:t>
            </a:r>
            <a:r>
              <a:rPr lang="sk-SK" b="1" dirty="0" err="1" smtClean="0"/>
              <a:t>Gallery</a:t>
            </a:r>
            <a:r>
              <a:rPr lang="sk-SK" b="1" dirty="0" smtClean="0"/>
              <a:t> </a:t>
            </a:r>
            <a:r>
              <a:rPr lang="sk-SK" dirty="0" smtClean="0"/>
              <a:t>vo svojom úložnom priestore. </a:t>
            </a:r>
          </a:p>
          <a:p>
            <a:pPr marL="342900" indent="-342900">
              <a:buAutoNum type="arabicPeriod"/>
            </a:pPr>
            <a:r>
              <a:rPr lang="sk-SK" dirty="0" smtClean="0"/>
              <a:t>Ikonka disketa </a:t>
            </a:r>
            <a:r>
              <a:rPr lang="sk-SK" b="1" dirty="0" err="1" smtClean="0"/>
              <a:t>Save</a:t>
            </a:r>
            <a:r>
              <a:rPr lang="sk-SK" dirty="0" smtClean="0"/>
              <a:t> – ulož : po dokončení práce si svoje tričko uložíš kliknutím na túto ikonu.</a:t>
            </a:r>
          </a:p>
          <a:p>
            <a:r>
              <a:rPr lang="sk-SK" dirty="0"/>
              <a:t>.</a:t>
            </a:r>
            <a:endParaRPr lang="sk-SK" dirty="0" smtClean="0"/>
          </a:p>
          <a:p>
            <a:pPr marL="342900" indent="-342900">
              <a:buAutoNum type="arabicPeriod"/>
            </a:pPr>
            <a:endParaRPr lang="sk-SK" dirty="0"/>
          </a:p>
        </p:txBody>
      </p:sp>
    </p:spTree>
    <p:extLst>
      <p:ext uri="{BB962C8B-B14F-4D97-AF65-F5344CB8AC3E}">
        <p14:creationId xmlns:p14="http://schemas.microsoft.com/office/powerpoint/2010/main" val="1499259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Ako na to? ( v skratke)</a:t>
            </a:r>
            <a:endParaRPr lang="sk-SK" dirty="0"/>
          </a:p>
        </p:txBody>
      </p:sp>
      <p:sp>
        <p:nvSpPr>
          <p:cNvPr id="3" name="Zástupný symbol pro obsah 2"/>
          <p:cNvSpPr>
            <a:spLocks noGrp="1"/>
          </p:cNvSpPr>
          <p:nvPr>
            <p:ph idx="1"/>
          </p:nvPr>
        </p:nvSpPr>
        <p:spPr/>
        <p:txBody>
          <a:bodyPr>
            <a:normAutofit fontScale="85000" lnSpcReduction="20000"/>
          </a:bodyPr>
          <a:lstStyle/>
          <a:p>
            <a:r>
              <a:rPr lang="sk-SK" dirty="0" smtClean="0"/>
              <a:t>Odfoť svoj výkres telefónom alebo tabletom, v ktorom máš nainštalovanú aplikáciu.</a:t>
            </a:r>
          </a:p>
          <a:p>
            <a:r>
              <a:rPr lang="sk-SK" dirty="0" smtClean="0"/>
              <a:t>Otvor aplikáciu, klikni na ikonu s tričkom New </a:t>
            </a:r>
            <a:r>
              <a:rPr lang="sk-SK" dirty="0" err="1" smtClean="0"/>
              <a:t>create</a:t>
            </a:r>
            <a:r>
              <a:rPr lang="sk-SK" dirty="0" smtClean="0"/>
              <a:t>.</a:t>
            </a:r>
          </a:p>
          <a:p>
            <a:r>
              <a:rPr lang="sk-SK" dirty="0" smtClean="0"/>
              <a:t>Klikni na ikonu trička – vyber si farbu a strih, aký sa ti páči.</a:t>
            </a:r>
          </a:p>
          <a:p>
            <a:r>
              <a:rPr lang="sk-SK" dirty="0" smtClean="0"/>
              <a:t>Klikni na ikonu Image – hora so slnkom v štvorci- vyber možnosť </a:t>
            </a:r>
            <a:r>
              <a:rPr lang="sk-SK" dirty="0" err="1" smtClean="0"/>
              <a:t>Gallery</a:t>
            </a:r>
            <a:r>
              <a:rPr lang="sk-SK" dirty="0" smtClean="0"/>
              <a:t>, nájdi svoj výkres a umiestni ho na tričko. </a:t>
            </a:r>
          </a:p>
          <a:p>
            <a:r>
              <a:rPr lang="sk-SK" dirty="0" smtClean="0"/>
              <a:t>Klikni na ikonu Text a napíš, čo chceš – meno alebo morský koník... Svoj text umiestni pod alebo nad svoj obrázok.</a:t>
            </a:r>
          </a:p>
          <a:p>
            <a:r>
              <a:rPr lang="sk-SK" dirty="0" smtClean="0"/>
              <a:t>Ak chceš môžeš pridať pozadie, klikni na </a:t>
            </a:r>
            <a:r>
              <a:rPr lang="sk-SK" dirty="0" err="1" smtClean="0"/>
              <a:t>Background</a:t>
            </a:r>
            <a:r>
              <a:rPr lang="sk-SK" dirty="0" smtClean="0"/>
              <a:t>.</a:t>
            </a:r>
          </a:p>
          <a:p>
            <a:r>
              <a:rPr lang="sk-SK" dirty="0" smtClean="0"/>
              <a:t>Ulož svoj výtvor kliknutím na ikonu </a:t>
            </a:r>
            <a:r>
              <a:rPr lang="sk-SK" dirty="0" err="1" smtClean="0"/>
              <a:t>Save</a:t>
            </a:r>
            <a:r>
              <a:rPr lang="sk-SK" dirty="0" smtClean="0"/>
              <a:t>.</a:t>
            </a:r>
          </a:p>
          <a:p>
            <a:endParaRPr lang="sk-SK" dirty="0" smtClean="0"/>
          </a:p>
          <a:p>
            <a:endParaRPr lang="sk-SK" dirty="0" smtClean="0"/>
          </a:p>
          <a:p>
            <a:pPr marL="0" indent="0">
              <a:buNone/>
            </a:pPr>
            <a:endParaRPr lang="sk-SK" dirty="0"/>
          </a:p>
        </p:txBody>
      </p:sp>
    </p:spTree>
    <p:extLst>
      <p:ext uri="{BB962C8B-B14F-4D97-AF65-F5344CB8AC3E}">
        <p14:creationId xmlns:p14="http://schemas.microsoft.com/office/powerpoint/2010/main" val="3230168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Výber trička</a:t>
            </a:r>
            <a:endParaRPr lang="sk-SK"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16" y="893954"/>
            <a:ext cx="2334431" cy="4997412"/>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702" y="893954"/>
            <a:ext cx="2371838" cy="5077490"/>
          </a:xfrm>
          <a:prstGeom prst="rect">
            <a:avLst/>
          </a:prstGeom>
        </p:spPr>
      </p:pic>
      <p:sp>
        <p:nvSpPr>
          <p:cNvPr id="16" name="Zástupný symbol pro obsah 15"/>
          <p:cNvSpPr>
            <a:spLocks noGrp="1"/>
          </p:cNvSpPr>
          <p:nvPr>
            <p:ph idx="1"/>
          </p:nvPr>
        </p:nvSpPr>
        <p:spPr>
          <a:xfrm>
            <a:off x="3208149" y="2556932"/>
            <a:ext cx="4695987" cy="3318936"/>
          </a:xfrm>
        </p:spPr>
        <p:txBody>
          <a:bodyPr/>
          <a:lstStyle/>
          <a:p>
            <a:r>
              <a:rPr lang="sk-SK" dirty="0" smtClean="0"/>
              <a:t>Klikni na ikonu s tričkom, vyber si farebný odtieň, ktorý sa Ti páči.</a:t>
            </a:r>
          </a:p>
          <a:p>
            <a:r>
              <a:rPr lang="sk-SK" dirty="0" smtClean="0"/>
              <a:t>Farbu trička môžeš kedykoľvek zmeniť</a:t>
            </a:r>
            <a:endParaRPr lang="sk-SK" dirty="0"/>
          </a:p>
        </p:txBody>
      </p:sp>
    </p:spTree>
    <p:extLst>
      <p:ext uri="{BB962C8B-B14F-4D97-AF65-F5344CB8AC3E}">
        <p14:creationId xmlns:p14="http://schemas.microsoft.com/office/powerpoint/2010/main" val="3500621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Výber obrázka</a:t>
            </a:r>
            <a:endParaRPr lang="sk-SK" dirty="0"/>
          </a:p>
        </p:txBody>
      </p:sp>
      <p:sp>
        <p:nvSpPr>
          <p:cNvPr id="3" name="Zástupný symbol pro obsah 2"/>
          <p:cNvSpPr>
            <a:spLocks noGrp="1"/>
          </p:cNvSpPr>
          <p:nvPr>
            <p:ph idx="1"/>
          </p:nvPr>
        </p:nvSpPr>
        <p:spPr>
          <a:xfrm>
            <a:off x="3425125" y="2556932"/>
            <a:ext cx="5144581" cy="3318936"/>
          </a:xfrm>
        </p:spPr>
        <p:txBody>
          <a:bodyPr/>
          <a:lstStyle/>
          <a:p>
            <a:r>
              <a:rPr lang="sk-SK" dirty="0" smtClean="0"/>
              <a:t>Stlač ikonu s názvom </a:t>
            </a:r>
            <a:r>
              <a:rPr lang="sk-SK" b="1" dirty="0" smtClean="0"/>
              <a:t>Image.</a:t>
            </a:r>
            <a:endParaRPr lang="sk-SK" dirty="0" smtClean="0"/>
          </a:p>
          <a:p>
            <a:r>
              <a:rPr lang="sk-SK" dirty="0" smtClean="0"/>
              <a:t>Zvoľ možnosť </a:t>
            </a:r>
            <a:r>
              <a:rPr lang="sk-SK" b="1" dirty="0" err="1" smtClean="0"/>
              <a:t>Gallery</a:t>
            </a:r>
            <a:r>
              <a:rPr lang="sk-SK" b="1" dirty="0" smtClean="0"/>
              <a:t> .</a:t>
            </a:r>
          </a:p>
          <a:p>
            <a:r>
              <a:rPr lang="sk-SK" dirty="0" smtClean="0"/>
              <a:t>Vyhľadaj svoju prácu v galérii telefónu alebo tabletu, ktorý používaš.</a:t>
            </a:r>
          </a:p>
          <a:p>
            <a:r>
              <a:rPr lang="sk-SK" dirty="0" smtClean="0"/>
              <a:t>Zatiahnutím za biele okraje si vieš upraviť veľkosť obrázka, my sme zvolili v spodnej časti 5:7</a:t>
            </a:r>
          </a:p>
          <a:p>
            <a:endParaRPr lang="sk-SK" b="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07" y="356459"/>
            <a:ext cx="2881732" cy="6169042"/>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706" y="357913"/>
            <a:ext cx="3202885" cy="6167588"/>
          </a:xfrm>
          <a:prstGeom prst="rect">
            <a:avLst/>
          </a:prstGeom>
        </p:spPr>
      </p:pic>
    </p:spTree>
    <p:extLst>
      <p:ext uri="{BB962C8B-B14F-4D97-AF65-F5344CB8AC3E}">
        <p14:creationId xmlns:p14="http://schemas.microsoft.com/office/powerpoint/2010/main" val="4331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731477" y="1735015"/>
            <a:ext cx="6776590" cy="3243384"/>
          </a:xfrm>
        </p:spPr>
        <p:txBody>
          <a:bodyPr>
            <a:normAutofit lnSpcReduction="10000"/>
          </a:bodyPr>
          <a:lstStyle/>
          <a:p>
            <a:r>
              <a:rPr lang="sk-SK" dirty="0" err="1" smtClean="0"/>
              <a:t>Ahojte</a:t>
            </a:r>
            <a:r>
              <a:rPr lang="sk-SK" dirty="0" smtClean="0"/>
              <a:t>!</a:t>
            </a:r>
          </a:p>
          <a:p>
            <a:r>
              <a:rPr lang="sk-SK" dirty="0" smtClean="0"/>
              <a:t>Dúfam, že sa Vám prvé zadanie páčilo a zabavili ste sa pri ňom. Dnes som pre Vás pripravila zadanie, ktoré si môžete rozdeliť na dva dni. V prvej časti budete maľovať, kresliť, vystrihovať a lepiť. V druhej budete potrebovať mobilný telefón, do ktorého si stiahnete aplikáciu. Keďže sa môže stať, že niektorí z Vás nebudú mať prístup na internet, alebo iný dôvod, je druhá časť „nepovinná“. </a:t>
            </a:r>
            <a:r>
              <a:rPr lang="sk-SK" dirty="0" smtClean="0">
                <a:sym typeface="Wingdings" panose="05000000000000000000" pitchFamily="2" charset="2"/>
              </a:rPr>
              <a:t> Ale bola by som rada, keby sa Vám podarilo spraviť aj druhú časť. Rozvíjať IT zručnosti detí v dnešnom svete je nevyhnutnosť.</a:t>
            </a:r>
            <a:endParaRPr lang="sk-SK" dirty="0" smtClean="0"/>
          </a:p>
        </p:txBody>
      </p:sp>
    </p:spTree>
    <p:extLst>
      <p:ext uri="{BB962C8B-B14F-4D97-AF65-F5344CB8AC3E}">
        <p14:creationId xmlns:p14="http://schemas.microsoft.com/office/powerpoint/2010/main" val="3978499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353" y="594006"/>
            <a:ext cx="2763885" cy="5916763"/>
          </a:xfrm>
          <a:prstGeom prst="rect">
            <a:avLst/>
          </a:prstGeom>
        </p:spPr>
      </p:pic>
      <p:sp>
        <p:nvSpPr>
          <p:cNvPr id="5" name="TextovéPole 4"/>
          <p:cNvSpPr txBox="1"/>
          <p:nvPr/>
        </p:nvSpPr>
        <p:spPr>
          <a:xfrm>
            <a:off x="4370522" y="5548393"/>
            <a:ext cx="3632726" cy="369332"/>
          </a:xfrm>
          <a:prstGeom prst="rect">
            <a:avLst/>
          </a:prstGeom>
          <a:noFill/>
        </p:spPr>
        <p:txBody>
          <a:bodyPr wrap="none" rtlCol="0">
            <a:spAutoFit/>
          </a:bodyPr>
          <a:lstStyle/>
          <a:p>
            <a:r>
              <a:rPr lang="sk-SK" dirty="0" smtClean="0"/>
              <a:t>Alexa sa rozhodla zmeniť farbu trička.</a:t>
            </a:r>
            <a:endParaRPr lang="sk-SK" dirty="0"/>
          </a:p>
        </p:txBody>
      </p:sp>
    </p:spTree>
    <p:extLst>
      <p:ext uri="{BB962C8B-B14F-4D97-AF65-F5344CB8AC3E}">
        <p14:creationId xmlns:p14="http://schemas.microsoft.com/office/powerpoint/2010/main" val="335683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Vloženie textu</a:t>
            </a:r>
            <a:endParaRPr lang="sk-SK" dirty="0"/>
          </a:p>
        </p:txBody>
      </p:sp>
      <p:sp>
        <p:nvSpPr>
          <p:cNvPr id="3" name="Zástupný symbol pro obsah 2"/>
          <p:cNvSpPr>
            <a:spLocks noGrp="1"/>
          </p:cNvSpPr>
          <p:nvPr>
            <p:ph idx="1"/>
          </p:nvPr>
        </p:nvSpPr>
        <p:spPr>
          <a:xfrm>
            <a:off x="3378631" y="2556932"/>
            <a:ext cx="5470901" cy="3318936"/>
          </a:xfrm>
        </p:spPr>
        <p:txBody>
          <a:bodyPr>
            <a:normAutofit lnSpcReduction="10000"/>
          </a:bodyPr>
          <a:lstStyle/>
          <a:p>
            <a:r>
              <a:rPr lang="sk-SK" dirty="0" smtClean="0"/>
              <a:t>Klikni na ikonu </a:t>
            </a:r>
            <a:r>
              <a:rPr lang="sk-SK" b="1" dirty="0" smtClean="0"/>
              <a:t>Text</a:t>
            </a:r>
            <a:r>
              <a:rPr lang="sk-SK" dirty="0" smtClean="0"/>
              <a:t>.</a:t>
            </a:r>
          </a:p>
          <a:p>
            <a:r>
              <a:rPr lang="sk-SK" dirty="0" smtClean="0"/>
              <a:t>Klikni na text </a:t>
            </a:r>
            <a:r>
              <a:rPr lang="sk-SK" dirty="0" err="1" smtClean="0"/>
              <a:t>Your</a:t>
            </a:r>
            <a:r>
              <a:rPr lang="sk-SK" dirty="0" smtClean="0"/>
              <a:t> text </a:t>
            </a:r>
            <a:r>
              <a:rPr lang="sk-SK" dirty="0" err="1" smtClean="0"/>
              <a:t>here</a:t>
            </a:r>
            <a:r>
              <a:rPr lang="sk-SK" dirty="0" smtClean="0"/>
              <a:t>..., vyroluje sa </a:t>
            </a:r>
            <a:r>
              <a:rPr lang="sk-SK" dirty="0"/>
              <a:t>T</a:t>
            </a:r>
            <a:r>
              <a:rPr lang="sk-SK" dirty="0" smtClean="0"/>
              <a:t>i klávesnica.</a:t>
            </a:r>
          </a:p>
          <a:p>
            <a:r>
              <a:rPr lang="sk-SK" dirty="0" smtClean="0"/>
              <a:t>Napíš svoj text.</a:t>
            </a:r>
          </a:p>
          <a:p>
            <a:r>
              <a:rPr lang="sk-SK" dirty="0" smtClean="0"/>
              <a:t>Potvrdíš „fajkou“ v pravom hornom rohu</a:t>
            </a:r>
          </a:p>
          <a:p>
            <a:r>
              <a:rPr lang="sk-SK" dirty="0" smtClean="0"/>
              <a:t>Svoj text si umiestniš, kam uznáš za vhodné.</a:t>
            </a:r>
          </a:p>
          <a:p>
            <a:pPr marL="0" indent="0">
              <a:buNone/>
            </a:pPr>
            <a:endParaRPr lang="sk-SK"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74" y="263472"/>
            <a:ext cx="2910357" cy="623031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067" y="263472"/>
            <a:ext cx="2910357" cy="6230319"/>
          </a:xfrm>
          <a:prstGeom prst="rect">
            <a:avLst/>
          </a:prstGeom>
        </p:spPr>
      </p:pic>
    </p:spTree>
    <p:extLst>
      <p:ext uri="{BB962C8B-B14F-4D97-AF65-F5344CB8AC3E}">
        <p14:creationId xmlns:p14="http://schemas.microsoft.com/office/powerpoint/2010/main" val="691818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Možnosti písma</a:t>
            </a:r>
            <a:br>
              <a:rPr lang="sk-SK" dirty="0"/>
            </a:br>
            <a:endParaRPr lang="sk-SK" dirty="0"/>
          </a:p>
        </p:txBody>
      </p:sp>
      <p:sp>
        <p:nvSpPr>
          <p:cNvPr id="3" name="Zástupný symbol pro obsah 2"/>
          <p:cNvSpPr>
            <a:spLocks noGrp="1"/>
          </p:cNvSpPr>
          <p:nvPr>
            <p:ph idx="1"/>
          </p:nvPr>
        </p:nvSpPr>
        <p:spPr>
          <a:xfrm>
            <a:off x="3444211" y="2556932"/>
            <a:ext cx="7452386" cy="3318936"/>
          </a:xfrm>
        </p:spPr>
        <p:txBody>
          <a:bodyPr>
            <a:normAutofit fontScale="85000" lnSpcReduction="10000"/>
          </a:bodyPr>
          <a:lstStyle/>
          <a:p>
            <a:r>
              <a:rPr lang="sk-SK" b="1" dirty="0" err="1"/>
              <a:t>Fonts</a:t>
            </a:r>
            <a:r>
              <a:rPr lang="sk-SK" dirty="0"/>
              <a:t> – štýl písma – tu si vyberieš font – štýl písma, ktorý sa Ti páči.</a:t>
            </a:r>
          </a:p>
          <a:p>
            <a:r>
              <a:rPr lang="sk-SK" b="1" dirty="0" err="1"/>
              <a:t>Colors</a:t>
            </a:r>
            <a:r>
              <a:rPr lang="sk-SK" b="1" dirty="0"/>
              <a:t> </a:t>
            </a:r>
            <a:r>
              <a:rPr lang="sk-SK" dirty="0"/>
              <a:t>– farba písma – takisto si upravíš aj farbu písma podľa svojich predstáv.</a:t>
            </a:r>
          </a:p>
          <a:p>
            <a:r>
              <a:rPr lang="sk-SK" b="1" dirty="0" err="1"/>
              <a:t>Shadow</a:t>
            </a:r>
            <a:r>
              <a:rPr lang="sk-SK" dirty="0"/>
              <a:t> – tiene – tieň písma v rôznych farbách intenzitu – výraznosť nastavuješ guličkou smerom k znamienku plus. My sme tiene nepoužili</a:t>
            </a:r>
            <a:r>
              <a:rPr lang="sk-SK" dirty="0" smtClean="0"/>
              <a:t>.</a:t>
            </a:r>
          </a:p>
          <a:p>
            <a:r>
              <a:rPr lang="sk-SK" b="1" dirty="0" smtClean="0"/>
              <a:t>BG</a:t>
            </a:r>
            <a:r>
              <a:rPr lang="sk-SK" dirty="0" smtClean="0"/>
              <a:t> </a:t>
            </a:r>
            <a:r>
              <a:rPr lang="sk-SK" dirty="0"/>
              <a:t>– textúra za písmom, túto ikonu </a:t>
            </a:r>
            <a:r>
              <a:rPr lang="sk-SK" dirty="0" smtClean="0"/>
              <a:t>nepoužijeme.</a:t>
            </a:r>
            <a:endParaRPr lang="sk-SK" dirty="0"/>
          </a:p>
          <a:p>
            <a:r>
              <a:rPr lang="sk-SK" b="1" dirty="0"/>
              <a:t>3D-</a:t>
            </a:r>
            <a:r>
              <a:rPr lang="sk-SK" dirty="0"/>
              <a:t> nastavíš sklon písma, my sme túto možnosť </a:t>
            </a:r>
            <a:r>
              <a:rPr lang="sk-SK" dirty="0" smtClean="0"/>
              <a:t>takisto nepoužili.</a:t>
            </a:r>
            <a:endParaRPr lang="sk-SK" dirty="0"/>
          </a:p>
          <a:p>
            <a:endParaRPr lang="sk-SK" dirty="0"/>
          </a:p>
        </p:txBody>
      </p:sp>
      <p:sp>
        <p:nvSpPr>
          <p:cNvPr id="4" name="Nadpis 1"/>
          <p:cNvSpPr txBox="1">
            <a:spLocks/>
          </p:cNvSpPr>
          <p:nvPr/>
        </p:nvSpPr>
        <p:spPr>
          <a:xfrm>
            <a:off x="1295402" y="827149"/>
            <a:ext cx="9601196"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sk-SK" dirty="0"/>
          </a:p>
        </p:txBody>
      </p:sp>
      <p:pic>
        <p:nvPicPr>
          <p:cNvPr id="5" name="Zástupný symbol pro obsa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45" y="387458"/>
            <a:ext cx="2932766" cy="6278294"/>
          </a:xfrm>
          <a:prstGeom prst="rect">
            <a:avLst/>
          </a:prstGeom>
        </p:spPr>
      </p:pic>
    </p:spTree>
    <p:extLst>
      <p:ext uri="{BB962C8B-B14F-4D97-AF65-F5344CB8AC3E}">
        <p14:creationId xmlns:p14="http://schemas.microsoft.com/office/powerpoint/2010/main" val="3063244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Dizajn trička</a:t>
            </a:r>
            <a:endParaRPr lang="sk-SK" dirty="0"/>
          </a:p>
        </p:txBody>
      </p:sp>
      <p:pic>
        <p:nvPicPr>
          <p:cNvPr id="4" name="Zástupný symbol pro obsa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776" y="2518036"/>
            <a:ext cx="3317875" cy="331787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575" y="1301857"/>
            <a:ext cx="3526766" cy="441701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24" y="1301857"/>
            <a:ext cx="3546428" cy="4417018"/>
          </a:xfrm>
          <a:prstGeom prst="rect">
            <a:avLst/>
          </a:prstGeom>
        </p:spPr>
      </p:pic>
    </p:spTree>
    <p:extLst>
      <p:ext uri="{BB962C8B-B14F-4D97-AF65-F5344CB8AC3E}">
        <p14:creationId xmlns:p14="http://schemas.microsoft.com/office/powerpoint/2010/main" val="144446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Ukladanie obrázku</a:t>
            </a:r>
            <a:endParaRPr lang="sk-SK" dirty="0"/>
          </a:p>
        </p:txBody>
      </p:sp>
      <p:sp>
        <p:nvSpPr>
          <p:cNvPr id="3" name="Zástupný symbol pro obsah 2"/>
          <p:cNvSpPr>
            <a:spLocks noGrp="1"/>
          </p:cNvSpPr>
          <p:nvPr>
            <p:ph idx="1"/>
          </p:nvPr>
        </p:nvSpPr>
        <p:spPr>
          <a:xfrm>
            <a:off x="3082920" y="2556932"/>
            <a:ext cx="5918958" cy="3318936"/>
          </a:xfrm>
        </p:spPr>
        <p:txBody>
          <a:bodyPr>
            <a:normAutofit fontScale="85000" lnSpcReduction="20000"/>
          </a:bodyPr>
          <a:lstStyle/>
          <a:p>
            <a:r>
              <a:rPr lang="sk-SK" dirty="0" smtClean="0"/>
              <a:t>Klikni na ikonu diskety </a:t>
            </a:r>
            <a:r>
              <a:rPr lang="sk-SK" b="1" dirty="0" err="1" smtClean="0"/>
              <a:t>Save</a:t>
            </a:r>
            <a:r>
              <a:rPr lang="sk-SK" b="1" dirty="0" smtClean="0"/>
              <a:t>-ulož.</a:t>
            </a:r>
          </a:p>
          <a:p>
            <a:r>
              <a:rPr lang="sk-SK" b="1" dirty="0" smtClean="0"/>
              <a:t> </a:t>
            </a:r>
            <a:r>
              <a:rPr lang="sk-SK" dirty="0" smtClean="0"/>
              <a:t>Máš na výber </a:t>
            </a:r>
            <a:r>
              <a:rPr lang="sk-SK" b="1" dirty="0" smtClean="0"/>
              <a:t>Design – </a:t>
            </a:r>
            <a:r>
              <a:rPr lang="sk-SK" dirty="0" smtClean="0"/>
              <a:t>túto možnosť vyber, ak si ešte svoju prácu nedokončil, budeš ju mať uloženú ako rozpracovanú a kedykoľvek môžeš robiť úpravy a </a:t>
            </a:r>
            <a:r>
              <a:rPr lang="sk-SK" b="1" dirty="0" smtClean="0"/>
              <a:t>Image – </a:t>
            </a:r>
            <a:r>
              <a:rPr lang="sk-SK" dirty="0" smtClean="0"/>
              <a:t>ak zvolíš túto možnosť, uložíš svoj výtvor ako obrázok, ktorý už upravovať nemôžeš.</a:t>
            </a:r>
          </a:p>
          <a:p>
            <a:r>
              <a:rPr lang="sk-SK" dirty="0" smtClean="0"/>
              <a:t>Ak si so svojím výtvorom spokojný, ulož ho ako IMAGE – obrázok.</a:t>
            </a:r>
          </a:p>
          <a:p>
            <a:r>
              <a:rPr lang="sk-SK" dirty="0" smtClean="0"/>
              <a:t>V ďalšom kroku zvoľ prvú možnosť Standard a potvrď OK.</a:t>
            </a:r>
          </a:p>
          <a:p>
            <a:endParaRPr lang="sk-SK" dirty="0"/>
          </a:p>
          <a:p>
            <a:pPr marL="0" indent="0">
              <a:buNone/>
            </a:pPr>
            <a:endParaRPr lang="sk-SK" b="1" dirty="0" smtClean="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78" y="387456"/>
            <a:ext cx="2862142" cy="612710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877" y="387456"/>
            <a:ext cx="2862143" cy="6127105"/>
          </a:xfrm>
          <a:prstGeom prst="rect">
            <a:avLst/>
          </a:prstGeom>
        </p:spPr>
      </p:pic>
    </p:spTree>
    <p:extLst>
      <p:ext uri="{BB962C8B-B14F-4D97-AF65-F5344CB8AC3E}">
        <p14:creationId xmlns:p14="http://schemas.microsoft.com/office/powerpoint/2010/main" val="3448272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smtClean="0"/>
              <a:t>Ďakujem a teším sa na Vaše práce</a:t>
            </a:r>
            <a:endParaRPr lang="sk-SK" dirty="0"/>
          </a:p>
        </p:txBody>
      </p:sp>
      <p:sp>
        <p:nvSpPr>
          <p:cNvPr id="3" name="Podnadpis 2"/>
          <p:cNvSpPr>
            <a:spLocks noGrp="1"/>
          </p:cNvSpPr>
          <p:nvPr>
            <p:ph type="subTitle" idx="1"/>
          </p:nvPr>
        </p:nvSpPr>
        <p:spPr/>
        <p:txBody>
          <a:bodyPr/>
          <a:lstStyle/>
          <a:p>
            <a:r>
              <a:rPr lang="sk-SK" dirty="0" smtClean="0"/>
              <a:t>Zasielajte na murcikova@gmail.com</a:t>
            </a:r>
            <a:endParaRPr lang="sk-SK" dirty="0"/>
          </a:p>
        </p:txBody>
      </p:sp>
    </p:spTree>
    <p:extLst>
      <p:ext uri="{BB962C8B-B14F-4D97-AF65-F5344CB8AC3E}">
        <p14:creationId xmlns:p14="http://schemas.microsoft.com/office/powerpoint/2010/main" val="1902225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Čo vieme o </a:t>
            </a:r>
            <a:r>
              <a:rPr lang="sk-SK" dirty="0" smtClean="0"/>
              <a:t>koníkovi morskom?</a:t>
            </a:r>
            <a:br>
              <a:rPr lang="sk-SK" dirty="0" smtClean="0"/>
            </a:br>
            <a:r>
              <a:rPr lang="sk-SK" sz="1300" dirty="0" smtClean="0"/>
              <a:t>(zdroj </a:t>
            </a:r>
            <a:r>
              <a:rPr lang="sk-SK" sz="1300" dirty="0" err="1" smtClean="0"/>
              <a:t>Wikipédia</a:t>
            </a:r>
            <a:r>
              <a:rPr lang="sk-SK" sz="1300" dirty="0" smtClean="0"/>
              <a:t> </a:t>
            </a:r>
            <a:r>
              <a:rPr lang="sk-SK" sz="1400" dirty="0">
                <a:hlinkClick r:id="rId2"/>
              </a:rPr>
              <a:t>https://sk.wikipedia.org/wiki/Kon%C3%ADk_morsk%C3%BD</a:t>
            </a:r>
            <a:r>
              <a:rPr lang="sk-SK" sz="1300" dirty="0" smtClean="0"/>
              <a:t>)</a:t>
            </a:r>
            <a:endParaRPr lang="sk-SK" sz="1300" dirty="0"/>
          </a:p>
        </p:txBody>
      </p:sp>
      <p:sp>
        <p:nvSpPr>
          <p:cNvPr id="3" name="Zástupný symbol pro obsah 2"/>
          <p:cNvSpPr>
            <a:spLocks noGrp="1"/>
          </p:cNvSpPr>
          <p:nvPr>
            <p:ph idx="1"/>
          </p:nvPr>
        </p:nvSpPr>
        <p:spPr/>
        <p:txBody>
          <a:bodyPr>
            <a:normAutofit/>
          </a:bodyPr>
          <a:lstStyle/>
          <a:p>
            <a:r>
              <a:rPr lang="sk-SK" dirty="0" smtClean="0">
                <a:solidFill>
                  <a:schemeClr val="tx1"/>
                </a:solidFill>
              </a:rPr>
              <a:t>Je </a:t>
            </a:r>
            <a:r>
              <a:rPr lang="sk-SK" dirty="0">
                <a:solidFill>
                  <a:schemeClr val="tx1"/>
                </a:solidFill>
              </a:rPr>
              <a:t>malá ryba, s netypickým tvarom </a:t>
            </a:r>
            <a:r>
              <a:rPr lang="sk-SK" dirty="0" smtClean="0">
                <a:solidFill>
                  <a:schemeClr val="tx1"/>
                </a:solidFill>
              </a:rPr>
              <a:t>tela</a:t>
            </a:r>
            <a:r>
              <a:rPr lang="sk-SK" dirty="0">
                <a:solidFill>
                  <a:schemeClr val="tx1"/>
                </a:solidFill>
              </a:rPr>
              <a:t>.</a:t>
            </a:r>
          </a:p>
          <a:p>
            <a:r>
              <a:rPr lang="sk-SK" dirty="0" smtClean="0">
                <a:solidFill>
                  <a:schemeClr val="tx1"/>
                </a:solidFill>
              </a:rPr>
              <a:t>Jeho </a:t>
            </a:r>
            <a:r>
              <a:rPr lang="sk-SK" dirty="0">
                <a:solidFill>
                  <a:schemeClr val="tx1"/>
                </a:solidFill>
              </a:rPr>
              <a:t>veľkosť sa obvykle pohybuje okolo 15 cm. </a:t>
            </a:r>
            <a:r>
              <a:rPr lang="sk-SK" dirty="0" smtClean="0">
                <a:solidFill>
                  <a:schemeClr val="tx1"/>
                </a:solidFill>
              </a:rPr>
              <a:t>Samec</a:t>
            </a:r>
            <a:r>
              <a:rPr lang="sk-SK" dirty="0">
                <a:solidFill>
                  <a:schemeClr val="tx1"/>
                </a:solidFill>
              </a:rPr>
              <a:t> dosahuje maximálne 16 cm a samice až 18 cm</a:t>
            </a:r>
            <a:r>
              <a:rPr lang="sk-SK" dirty="0" smtClean="0">
                <a:solidFill>
                  <a:schemeClr val="tx1"/>
                </a:solidFill>
              </a:rPr>
              <a:t>., </a:t>
            </a:r>
            <a:r>
              <a:rPr lang="sk-SK" dirty="0">
                <a:solidFill>
                  <a:schemeClr val="tx1"/>
                </a:solidFill>
              </a:rPr>
              <a:t>samec má dlhší </a:t>
            </a:r>
            <a:r>
              <a:rPr lang="sk-SK" dirty="0" smtClean="0">
                <a:solidFill>
                  <a:schemeClr val="tx1"/>
                </a:solidFill>
              </a:rPr>
              <a:t>chvost.</a:t>
            </a:r>
          </a:p>
          <a:p>
            <a:r>
              <a:rPr lang="sk-SK" dirty="0" smtClean="0"/>
              <a:t>Jediný </a:t>
            </a:r>
            <a:r>
              <a:rPr lang="sk-SK" dirty="0"/>
              <a:t>živočíšny druh, </a:t>
            </a:r>
            <a:r>
              <a:rPr lang="sk-SK" dirty="0" smtClean="0"/>
              <a:t>kde potomstvo na svet prináša samec. </a:t>
            </a:r>
            <a:endParaRPr lang="sk-SK" dirty="0" smtClean="0">
              <a:solidFill>
                <a:schemeClr val="tx1"/>
              </a:solidFill>
            </a:endParaRPr>
          </a:p>
          <a:p>
            <a:r>
              <a:rPr lang="sk-SK" dirty="0" smtClean="0">
                <a:solidFill>
                  <a:schemeClr val="tx1"/>
                </a:solidFill>
              </a:rPr>
              <a:t>Hlava koníka </a:t>
            </a:r>
            <a:r>
              <a:rPr lang="sk-SK" dirty="0">
                <a:solidFill>
                  <a:schemeClr val="tx1"/>
                </a:solidFill>
              </a:rPr>
              <a:t>zdanlivo pripomína konskú </a:t>
            </a:r>
            <a:r>
              <a:rPr lang="sk-SK" dirty="0" smtClean="0">
                <a:solidFill>
                  <a:schemeClr val="tx1"/>
                </a:solidFill>
              </a:rPr>
              <a:t>hlavu.</a:t>
            </a:r>
          </a:p>
          <a:p>
            <a:r>
              <a:rPr lang="sk-SK" dirty="0" smtClean="0">
                <a:solidFill>
                  <a:schemeClr val="tx1"/>
                </a:solidFill>
              </a:rPr>
              <a:t>Povrch </a:t>
            </a:r>
            <a:r>
              <a:rPr lang="sk-SK" dirty="0">
                <a:solidFill>
                  <a:schemeClr val="tx1"/>
                </a:solidFill>
              </a:rPr>
              <a:t>tela je pokrytý kostenými </a:t>
            </a:r>
            <a:r>
              <a:rPr lang="sk-SK" dirty="0" smtClean="0">
                <a:solidFill>
                  <a:schemeClr val="tx1"/>
                </a:solidFill>
              </a:rPr>
              <a:t>doštičkami.</a:t>
            </a:r>
          </a:p>
        </p:txBody>
      </p:sp>
    </p:spTree>
    <p:extLst>
      <p:ext uri="{BB962C8B-B14F-4D97-AF65-F5344CB8AC3E}">
        <p14:creationId xmlns:p14="http://schemas.microsoft.com/office/powerpoint/2010/main" val="1056578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idx="1"/>
          </p:nvPr>
        </p:nvSpPr>
        <p:spPr>
          <a:xfrm>
            <a:off x="1152395" y="1077238"/>
            <a:ext cx="9744202" cy="4798630"/>
          </a:xfrm>
        </p:spPr>
        <p:txBody>
          <a:bodyPr/>
          <a:lstStyle/>
          <a:p>
            <a:r>
              <a:rPr lang="sk-SK" dirty="0">
                <a:solidFill>
                  <a:schemeClr val="tx1"/>
                </a:solidFill>
              </a:rPr>
              <a:t>Na hlave a na chrbte sa nachádzajú drobné tvrdé výrastky.</a:t>
            </a:r>
          </a:p>
          <a:p>
            <a:r>
              <a:rPr lang="sk-SK" dirty="0">
                <a:solidFill>
                  <a:schemeClr val="tx1"/>
                </a:solidFill>
              </a:rPr>
              <a:t>Telo má najčastejšie zelenú až hnedastú farbu, ktorá sa mení na hranici jednotlivých kostených štítkov, kde sa môžu objavovať malé biele bodky. </a:t>
            </a:r>
          </a:p>
          <a:p>
            <a:r>
              <a:rPr lang="sk-SK" dirty="0">
                <a:solidFill>
                  <a:schemeClr val="tx1"/>
                </a:solidFill>
              </a:rPr>
              <a:t> Chvost mu umožňuje prichytiť sa na rastlinu, či skalu.</a:t>
            </a:r>
          </a:p>
          <a:p>
            <a:r>
              <a:rPr lang="sk-SK" dirty="0"/>
              <a:t> Nepláva ako ostatné ryby hlavou napred, ale jeho pohyb je vzpriamený. Pohybuje sa pomocou chrbtovej plutvy.</a:t>
            </a:r>
            <a:endParaRPr lang="sk-SK" dirty="0">
              <a:solidFill>
                <a:schemeClr val="tx1"/>
              </a:solidFill>
            </a:endParaRPr>
          </a:p>
          <a:p>
            <a:endParaRPr lang="sk-SK" dirty="0"/>
          </a:p>
        </p:txBody>
      </p:sp>
    </p:spTree>
    <p:extLst>
      <p:ext uri="{BB962C8B-B14F-4D97-AF65-F5344CB8AC3E}">
        <p14:creationId xmlns:p14="http://schemas.microsoft.com/office/powerpoint/2010/main" val="55566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642594"/>
            <a:ext cx="2864177" cy="790280"/>
          </a:xfrm>
        </p:spPr>
        <p:txBody>
          <a:bodyPr>
            <a:normAutofit/>
          </a:bodyPr>
          <a:lstStyle/>
          <a:p>
            <a:r>
              <a:rPr lang="sk-SK" sz="2400" dirty="0" smtClean="0"/>
              <a:t>Obrázky na inšpiráciu</a:t>
            </a:r>
            <a:r>
              <a:rPr lang="sk-SK" sz="2000" dirty="0" smtClean="0"/>
              <a:t/>
            </a:r>
            <a:br>
              <a:rPr lang="sk-SK" sz="2000" dirty="0" smtClean="0"/>
            </a:br>
            <a:endParaRPr lang="sk-SK" sz="1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62" y="1432874"/>
            <a:ext cx="4424622" cy="3836692"/>
          </a:xfrm>
          <a:prstGeom prst="rect">
            <a:avLst/>
          </a:prstGeom>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038" y="391420"/>
            <a:ext cx="3667276" cy="4796796"/>
          </a:xfrm>
          <a:prstGeom prst="rect">
            <a:avLst/>
          </a:prstGeom>
        </p:spPr>
      </p:pic>
      <p:sp>
        <p:nvSpPr>
          <p:cNvPr id="14" name="TextovéPole 13"/>
          <p:cNvSpPr txBox="1"/>
          <p:nvPr/>
        </p:nvSpPr>
        <p:spPr>
          <a:xfrm>
            <a:off x="6467030" y="5269566"/>
            <a:ext cx="4493895" cy="923330"/>
          </a:xfrm>
          <a:prstGeom prst="rect">
            <a:avLst/>
          </a:prstGeom>
          <a:noFill/>
        </p:spPr>
        <p:txBody>
          <a:bodyPr wrap="square" rtlCol="0">
            <a:spAutoFit/>
          </a:bodyPr>
          <a:lstStyle/>
          <a:p>
            <a:r>
              <a:rPr lang="sk-SK" dirty="0" smtClean="0"/>
              <a:t>( Dostupné na: </a:t>
            </a:r>
            <a:r>
              <a:rPr lang="sk-SK" dirty="0">
                <a:hlinkClick r:id="rId4"/>
              </a:rPr>
              <a:t>https://</a:t>
            </a:r>
            <a:r>
              <a:rPr lang="sk-SK" dirty="0" smtClean="0">
                <a:hlinkClick r:id="rId4"/>
              </a:rPr>
              <a:t>www.scubadiving.com/seahorse-tail-is-inspiration-for-robotic-arm</a:t>
            </a:r>
            <a:r>
              <a:rPr lang="sk-SK" dirty="0" smtClean="0"/>
              <a:t> )</a:t>
            </a:r>
            <a:endParaRPr lang="sk-SK" dirty="0"/>
          </a:p>
        </p:txBody>
      </p:sp>
      <p:sp>
        <p:nvSpPr>
          <p:cNvPr id="15" name="TextovéPole 14"/>
          <p:cNvSpPr txBox="1"/>
          <p:nvPr/>
        </p:nvSpPr>
        <p:spPr>
          <a:xfrm>
            <a:off x="1066800" y="5188216"/>
            <a:ext cx="5060868" cy="923330"/>
          </a:xfrm>
          <a:prstGeom prst="rect">
            <a:avLst/>
          </a:prstGeom>
          <a:noFill/>
        </p:spPr>
        <p:txBody>
          <a:bodyPr wrap="square" rtlCol="0">
            <a:spAutoFit/>
          </a:bodyPr>
          <a:lstStyle/>
          <a:p>
            <a:r>
              <a:rPr lang="sk-SK" dirty="0" smtClean="0"/>
              <a:t>( Dostupné na: </a:t>
            </a:r>
            <a:r>
              <a:rPr lang="sk-SK" dirty="0">
                <a:hlinkClick r:id="rId5"/>
              </a:rPr>
              <a:t>https://yolkki.ru/sk/gosudarstvo/interesnye-fakty-o-morskih-konkah-kratko-zagadochnoe</a:t>
            </a:r>
            <a:r>
              <a:rPr lang="sk-SK" dirty="0" smtClean="0">
                <a:hlinkClick r:id="rId5"/>
              </a:rPr>
              <a:t>/</a:t>
            </a:r>
            <a:r>
              <a:rPr lang="sk-SK" dirty="0" smtClean="0"/>
              <a:t>  )</a:t>
            </a:r>
            <a:endParaRPr lang="sk-SK" dirty="0"/>
          </a:p>
        </p:txBody>
      </p:sp>
    </p:spTree>
    <p:extLst>
      <p:ext uri="{BB962C8B-B14F-4D97-AF65-F5344CB8AC3E}">
        <p14:creationId xmlns:p14="http://schemas.microsoft.com/office/powerpoint/2010/main" val="3780321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6338" y="942418"/>
            <a:ext cx="8200191" cy="4640485"/>
          </a:xfrm>
          <a:prstGeom prst="rect">
            <a:avLst/>
          </a:prstGeom>
        </p:spPr>
      </p:pic>
      <p:sp>
        <p:nvSpPr>
          <p:cNvPr id="5" name="TextovéPole 4"/>
          <p:cNvSpPr txBox="1"/>
          <p:nvPr/>
        </p:nvSpPr>
        <p:spPr>
          <a:xfrm>
            <a:off x="2719449" y="5582903"/>
            <a:ext cx="6352829" cy="369332"/>
          </a:xfrm>
          <a:prstGeom prst="rect">
            <a:avLst/>
          </a:prstGeom>
          <a:noFill/>
        </p:spPr>
        <p:txBody>
          <a:bodyPr wrap="none" rtlCol="0">
            <a:spAutoFit/>
          </a:bodyPr>
          <a:lstStyle/>
          <a:p>
            <a:r>
              <a:rPr lang="sk-SK" dirty="0" smtClean="0"/>
              <a:t>( Dostupné na: </a:t>
            </a:r>
            <a:r>
              <a:rPr lang="sk-SK" dirty="0">
                <a:hlinkClick r:id="rId3"/>
              </a:rPr>
              <a:t>https://www.zoocam.info/morsky-konik-v-akvariu</a:t>
            </a:r>
            <a:r>
              <a:rPr lang="sk-SK" dirty="0" smtClean="0">
                <a:hlinkClick r:id="rId3"/>
              </a:rPr>
              <a:t>/</a:t>
            </a:r>
            <a:r>
              <a:rPr lang="sk-SK" dirty="0" smtClean="0"/>
              <a:t> )</a:t>
            </a:r>
            <a:endParaRPr lang="sk-SK" dirty="0"/>
          </a:p>
        </p:txBody>
      </p:sp>
    </p:spTree>
    <p:extLst>
      <p:ext uri="{BB962C8B-B14F-4D97-AF65-F5344CB8AC3E}">
        <p14:creationId xmlns:p14="http://schemas.microsoft.com/office/powerpoint/2010/main" val="2446693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1. </a:t>
            </a:r>
            <a:r>
              <a:rPr lang="sk-SK" dirty="0"/>
              <a:t>č</a:t>
            </a:r>
            <a:r>
              <a:rPr lang="sk-SK" dirty="0" smtClean="0"/>
              <a:t>asť : Čo </a:t>
            </a:r>
            <a:r>
              <a:rPr lang="sk-SK" dirty="0" smtClean="0"/>
              <a:t>budeme potrebovať?</a:t>
            </a:r>
            <a:endParaRPr lang="sk-SK" dirty="0"/>
          </a:p>
        </p:txBody>
      </p:sp>
      <p:sp>
        <p:nvSpPr>
          <p:cNvPr id="3" name="Zástupný symbol pro obsah 2"/>
          <p:cNvSpPr>
            <a:spLocks noGrp="1"/>
          </p:cNvSpPr>
          <p:nvPr>
            <p:ph idx="1"/>
          </p:nvPr>
        </p:nvSpPr>
        <p:spPr>
          <a:xfrm>
            <a:off x="1160585" y="2121877"/>
            <a:ext cx="9736012" cy="3753991"/>
          </a:xfrm>
        </p:spPr>
        <p:txBody>
          <a:bodyPr>
            <a:normAutofit fontScale="92500" lnSpcReduction="20000"/>
          </a:bodyPr>
          <a:lstStyle/>
          <a:p>
            <a:r>
              <a:rPr lang="sk-SK" dirty="0" smtClean="0"/>
              <a:t>2 výkresy A4 </a:t>
            </a:r>
            <a:endParaRPr lang="sk-SK" dirty="0" smtClean="0"/>
          </a:p>
          <a:p>
            <a:r>
              <a:rPr lang="sk-SK" dirty="0" smtClean="0"/>
              <a:t>Ceruza</a:t>
            </a:r>
          </a:p>
          <a:p>
            <a:r>
              <a:rPr lang="sk-SK" dirty="0" smtClean="0"/>
              <a:t>Pastelky</a:t>
            </a:r>
          </a:p>
          <a:p>
            <a:r>
              <a:rPr lang="sk-SK" dirty="0" smtClean="0"/>
              <a:t>Štetce</a:t>
            </a:r>
          </a:p>
          <a:p>
            <a:r>
              <a:rPr lang="sk-SK" dirty="0" smtClean="0"/>
              <a:t>Vodové farby</a:t>
            </a:r>
          </a:p>
          <a:p>
            <a:r>
              <a:rPr lang="sk-SK" dirty="0" smtClean="0">
                <a:sym typeface="Wingdings" panose="05000000000000000000" pitchFamily="2" charset="2"/>
              </a:rPr>
              <a:t>Nádoba </a:t>
            </a:r>
            <a:r>
              <a:rPr lang="sk-SK" dirty="0" smtClean="0">
                <a:sym typeface="Wingdings" panose="05000000000000000000" pitchFamily="2" charset="2"/>
              </a:rPr>
              <a:t>na vodu</a:t>
            </a:r>
          </a:p>
          <a:p>
            <a:r>
              <a:rPr lang="sk-SK" dirty="0" smtClean="0">
                <a:sym typeface="Wingdings" panose="05000000000000000000" pitchFamily="2" charset="2"/>
              </a:rPr>
              <a:t>Lepidlo</a:t>
            </a:r>
          </a:p>
          <a:p>
            <a:r>
              <a:rPr lang="sk-SK" dirty="0" smtClean="0">
                <a:sym typeface="Wingdings" panose="05000000000000000000" pitchFamily="2" charset="2"/>
              </a:rPr>
              <a:t>Nožnice</a:t>
            </a:r>
          </a:p>
          <a:p>
            <a:r>
              <a:rPr lang="sk-SK" dirty="0" smtClean="0">
                <a:sym typeface="Wingdings" panose="05000000000000000000" pitchFamily="2" charset="2"/>
              </a:rPr>
              <a:t>Slamku</a:t>
            </a:r>
            <a:endParaRPr lang="sk-SK" dirty="0" smtClean="0">
              <a:sym typeface="Wingdings" panose="05000000000000000000" pitchFamily="2" charset="2"/>
            </a:endParaRPr>
          </a:p>
          <a:p>
            <a:endParaRPr lang="sk-SK" dirty="0"/>
          </a:p>
        </p:txBody>
      </p:sp>
    </p:spTree>
    <p:extLst>
      <p:ext uri="{BB962C8B-B14F-4D97-AF65-F5344CB8AC3E}">
        <p14:creationId xmlns:p14="http://schemas.microsoft.com/office/powerpoint/2010/main" val="4149880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Ako na to?</a:t>
            </a:r>
            <a:endParaRPr lang="sk-SK" dirty="0"/>
          </a:p>
        </p:txBody>
      </p:sp>
      <p:sp>
        <p:nvSpPr>
          <p:cNvPr id="3" name="Zástupný symbol pro obsah 2"/>
          <p:cNvSpPr>
            <a:spLocks noGrp="1"/>
          </p:cNvSpPr>
          <p:nvPr>
            <p:ph idx="1"/>
          </p:nvPr>
        </p:nvSpPr>
        <p:spPr>
          <a:xfrm>
            <a:off x="1022888" y="2556932"/>
            <a:ext cx="10445857" cy="3363422"/>
          </a:xfrm>
        </p:spPr>
        <p:txBody>
          <a:bodyPr>
            <a:normAutofit fontScale="92500" lnSpcReduction="20000"/>
          </a:bodyPr>
          <a:lstStyle/>
          <a:p>
            <a:r>
              <a:rPr lang="sk-SK" dirty="0" smtClean="0"/>
              <a:t>Priprav si vodové farby, štetce, nádobu s vodou, slamku.</a:t>
            </a:r>
          </a:p>
          <a:p>
            <a:r>
              <a:rPr lang="sk-SK" dirty="0" smtClean="0"/>
              <a:t> St</a:t>
            </a:r>
            <a:r>
              <a:rPr lang="sk-SK" dirty="0" smtClean="0"/>
              <a:t>ôl si prikry nejakým igelitom, aby si zbytočne neurobil neporiadok</a:t>
            </a:r>
            <a:r>
              <a:rPr lang="sk-SK" dirty="0" smtClean="0"/>
              <a:t>. </a:t>
            </a:r>
          </a:p>
          <a:p>
            <a:r>
              <a:rPr lang="sk-SK" dirty="0" smtClean="0"/>
              <a:t>Jeden výkres celý namoč pod tečúcu vodu, nechaj ho odkvapkať a prenes na stôl. </a:t>
            </a:r>
          </a:p>
          <a:p>
            <a:r>
              <a:rPr lang="sk-SK" dirty="0" smtClean="0"/>
              <a:t>Použi odtiene modrej farby, môžeš použiť aj tmavo zelenú. </a:t>
            </a:r>
            <a:r>
              <a:rPr lang="sk-SK" dirty="0" smtClean="0"/>
              <a:t>Farbu môžeš fŕkať, rozfúkať, zapúšťať jeden odtieň do druhého. Vďaka tomu, že si výkres dopredu namočíš, by to malo ísť jednoducho. Pamätaj, že tvoj štetec by nemal byť suchý, použi dostatok vody. </a:t>
            </a:r>
          </a:p>
          <a:p>
            <a:r>
              <a:rPr lang="sk-SK" dirty="0" smtClean="0"/>
              <a:t>Po dokončení môžeš výkres zavesiť na šnúru, kde mama suší </a:t>
            </a:r>
            <a:r>
              <a:rPr lang="sk-SK" dirty="0" err="1" smtClean="0"/>
              <a:t>prádlo</a:t>
            </a:r>
            <a:r>
              <a:rPr lang="sk-SK" dirty="0" smtClean="0"/>
              <a:t>, môžu tak vzniknúť zaujímavé </a:t>
            </a:r>
            <a:r>
              <a:rPr lang="sk-SK" dirty="0" err="1" smtClean="0"/>
              <a:t>stekance</a:t>
            </a:r>
            <a:r>
              <a:rPr lang="sk-SK" dirty="0" smtClean="0"/>
              <a:t>. Alebo ho polož na slniečko, aby rýchlejšie vyschol, prípadne výkres vyfénuj :)</a:t>
            </a:r>
            <a:endParaRPr lang="sk-SK" dirty="0" smtClean="0"/>
          </a:p>
        </p:txBody>
      </p:sp>
    </p:spTree>
    <p:extLst>
      <p:ext uri="{BB962C8B-B14F-4D97-AF65-F5344CB8AC3E}">
        <p14:creationId xmlns:p14="http://schemas.microsoft.com/office/powerpoint/2010/main" val="3392471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11" y="879467"/>
            <a:ext cx="5739338" cy="5126126"/>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248" y="879467"/>
            <a:ext cx="4681774" cy="5126126"/>
          </a:xfrm>
          <a:prstGeom prst="rect">
            <a:avLst/>
          </a:prstGeom>
        </p:spPr>
      </p:pic>
    </p:spTree>
    <p:extLst>
      <p:ext uri="{BB962C8B-B14F-4D97-AF65-F5344CB8AC3E}">
        <p14:creationId xmlns:p14="http://schemas.microsoft.com/office/powerpoint/2010/main" val="11872237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ký">
  <a:themeElements>
    <a:clrScheme name="Organický">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ký">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ký">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508</TotalTime>
  <Words>1198</Words>
  <Application>Microsoft Office PowerPoint</Application>
  <PresentationFormat>Širokoúhlá obrazovka</PresentationFormat>
  <Paragraphs>98</Paragraphs>
  <Slides>25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Garamond</vt:lpstr>
      <vt:lpstr>Wingdings</vt:lpstr>
      <vt:lpstr>Organický</vt:lpstr>
      <vt:lpstr>Koník morský</vt:lpstr>
      <vt:lpstr>Prezentace aplikace PowerPoint</vt:lpstr>
      <vt:lpstr>Čo vieme o koníkovi morskom? (zdroj Wikipédia https://sk.wikipedia.org/wiki/Kon%C3%ADk_morsk%C3%BD)</vt:lpstr>
      <vt:lpstr>Prezentace aplikace PowerPoint</vt:lpstr>
      <vt:lpstr>Obrázky na inšpiráciu </vt:lpstr>
      <vt:lpstr>Prezentace aplikace PowerPoint</vt:lpstr>
      <vt:lpstr>1. časť : Čo budeme potrebovať?</vt:lpstr>
      <vt:lpstr>Ako na to?</vt:lpstr>
      <vt:lpstr>Prezentace aplikace PowerPoint</vt:lpstr>
      <vt:lpstr>Prezentace aplikace PowerPoint</vt:lpstr>
      <vt:lpstr>Prezentace aplikace PowerPoint</vt:lpstr>
      <vt:lpstr>Prezentace aplikace PowerPoint</vt:lpstr>
      <vt:lpstr>Na inšpiráciu</vt:lpstr>
      <vt:lpstr>2. časť: Vytvor potlač na tričko </vt:lpstr>
      <vt:lpstr>Prezentace aplikace PowerPoint</vt:lpstr>
      <vt:lpstr>Prezentace aplikace PowerPoint</vt:lpstr>
      <vt:lpstr>Ako na to? ( v skratke)</vt:lpstr>
      <vt:lpstr>Výber trička</vt:lpstr>
      <vt:lpstr>Výber obrázka</vt:lpstr>
      <vt:lpstr>Prezentace aplikace PowerPoint</vt:lpstr>
      <vt:lpstr>Vloženie textu</vt:lpstr>
      <vt:lpstr>Možnosti písma </vt:lpstr>
      <vt:lpstr>Dizajn trička</vt:lpstr>
      <vt:lpstr>Ukladanie obrázku</vt:lpstr>
      <vt:lpstr>Ďakujem a teším sa na Vaše práce</vt:lpstr>
    </vt:vector>
  </TitlesOfParts>
  <Company>Customer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Bocian biely</dc:title>
  <dc:creator>ja jajaja</dc:creator>
  <cp:lastModifiedBy>ja jajaja</cp:lastModifiedBy>
  <cp:revision>47</cp:revision>
  <dcterms:created xsi:type="dcterms:W3CDTF">2020-04-17T17:01:54Z</dcterms:created>
  <dcterms:modified xsi:type="dcterms:W3CDTF">2020-04-22T17:13:44Z</dcterms:modified>
</cp:coreProperties>
</file>